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2" d="100"/>
          <a:sy n="72" d="100"/>
        </p:scale>
        <p:origin x="153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5F69DE-5CF7-4EDA-BB66-0EE29184CA14}" type="datetimeFigureOut">
              <a:rPr kumimoji="1" lang="ja-JP" altLang="en-US" smtClean="0"/>
              <a:t>2021/7/14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FA46EF-2FEF-4A92-8D41-4525818C0655}" type="slidenum">
              <a:rPr kumimoji="1" lang="ja-JP" altLang="en-US" smtClean="0"/>
              <a:t>‹#›</a:t>
            </a:fld>
            <a:endParaRPr kumimoji="1" lang="ja-JP" altLang="en-US"/>
          </a:p>
        </p:txBody>
      </p:sp>
    </p:spTree>
    <p:extLst>
      <p:ext uri="{BB962C8B-B14F-4D97-AF65-F5344CB8AC3E}">
        <p14:creationId xmlns:p14="http://schemas.microsoft.com/office/powerpoint/2010/main" val="10642791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申し込み方法：事前参加登録の連絡を確認後、受付番号および参加費振込口座を通知いたしますので内容をご確認いただき、参加費の振込をお願いいたします。</a:t>
            </a:r>
          </a:p>
          <a:p>
            <a:r>
              <a:rPr kumimoji="1" lang="ja-JP" altLang="en-US" dirty="0"/>
              <a:t>ご入金が確認できましたら、入金完了通知書、当日の参加方法のご案内を送信いたします。</a:t>
            </a:r>
          </a:p>
          <a:p>
            <a:r>
              <a:rPr kumimoji="1" lang="ja-JP" altLang="en-US" dirty="0"/>
              <a:t>ご登録後の連絡は</a:t>
            </a:r>
            <a:r>
              <a:rPr kumimoji="1" lang="en-US" altLang="ja-JP" dirty="0"/>
              <a:t>e-mail</a:t>
            </a:r>
            <a:r>
              <a:rPr kumimoji="1" lang="ja-JP" altLang="en-US" dirty="0"/>
              <a:t>で行います。ご登録時のメールアドレスは添付ファイル等を確実に受信できるアドレスをご記入ください。</a:t>
            </a:r>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4FA46EF-2FEF-4A92-8D41-4525818C0655}" type="slidenum">
              <a:rPr kumimoji="1" lang="ja-JP" altLang="en-US" smtClean="0"/>
              <a:t>2</a:t>
            </a:fld>
            <a:endParaRPr kumimoji="1" lang="ja-JP" altLang="en-US"/>
          </a:p>
        </p:txBody>
      </p:sp>
    </p:spTree>
    <p:extLst>
      <p:ext uri="{BB962C8B-B14F-4D97-AF65-F5344CB8AC3E}">
        <p14:creationId xmlns:p14="http://schemas.microsoft.com/office/powerpoint/2010/main" val="873654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07CC4CA-867E-4AB7-8AB7-E7FBCF1558E4}" type="datetimeFigureOut">
              <a:rPr kumimoji="1" lang="ja-JP" altLang="en-US" smtClean="0"/>
              <a:t>2021/7/14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510A6C-5E30-47DE-8CE4-642D573B7D7E}" type="slidenum">
              <a:rPr kumimoji="1" lang="ja-JP" altLang="en-US" smtClean="0"/>
              <a:t>‹#›</a:t>
            </a:fld>
            <a:endParaRPr kumimoji="1" lang="ja-JP" altLang="en-US"/>
          </a:p>
        </p:txBody>
      </p:sp>
    </p:spTree>
    <p:extLst>
      <p:ext uri="{BB962C8B-B14F-4D97-AF65-F5344CB8AC3E}">
        <p14:creationId xmlns:p14="http://schemas.microsoft.com/office/powerpoint/2010/main" val="2392701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07CC4CA-867E-4AB7-8AB7-E7FBCF1558E4}" type="datetimeFigureOut">
              <a:rPr kumimoji="1" lang="ja-JP" altLang="en-US" smtClean="0"/>
              <a:t>2021/7/14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510A6C-5E30-47DE-8CE4-642D573B7D7E}" type="slidenum">
              <a:rPr kumimoji="1" lang="ja-JP" altLang="en-US" smtClean="0"/>
              <a:t>‹#›</a:t>
            </a:fld>
            <a:endParaRPr kumimoji="1" lang="ja-JP" altLang="en-US"/>
          </a:p>
        </p:txBody>
      </p:sp>
    </p:spTree>
    <p:extLst>
      <p:ext uri="{BB962C8B-B14F-4D97-AF65-F5344CB8AC3E}">
        <p14:creationId xmlns:p14="http://schemas.microsoft.com/office/powerpoint/2010/main" val="1414328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07CC4CA-867E-4AB7-8AB7-E7FBCF1558E4}" type="datetimeFigureOut">
              <a:rPr kumimoji="1" lang="ja-JP" altLang="en-US" smtClean="0"/>
              <a:t>2021/7/14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510A6C-5E30-47DE-8CE4-642D573B7D7E}" type="slidenum">
              <a:rPr kumimoji="1" lang="ja-JP" altLang="en-US" smtClean="0"/>
              <a:t>‹#›</a:t>
            </a:fld>
            <a:endParaRPr kumimoji="1" lang="ja-JP" altLang="en-US"/>
          </a:p>
        </p:txBody>
      </p:sp>
    </p:spTree>
    <p:extLst>
      <p:ext uri="{BB962C8B-B14F-4D97-AF65-F5344CB8AC3E}">
        <p14:creationId xmlns:p14="http://schemas.microsoft.com/office/powerpoint/2010/main" val="928321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07CC4CA-867E-4AB7-8AB7-E7FBCF1558E4}" type="datetimeFigureOut">
              <a:rPr kumimoji="1" lang="ja-JP" altLang="en-US" smtClean="0"/>
              <a:t>2021/7/14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510A6C-5E30-47DE-8CE4-642D573B7D7E}" type="slidenum">
              <a:rPr kumimoji="1" lang="ja-JP" altLang="en-US" smtClean="0"/>
              <a:t>‹#›</a:t>
            </a:fld>
            <a:endParaRPr kumimoji="1" lang="ja-JP" altLang="en-US"/>
          </a:p>
        </p:txBody>
      </p:sp>
    </p:spTree>
    <p:extLst>
      <p:ext uri="{BB962C8B-B14F-4D97-AF65-F5344CB8AC3E}">
        <p14:creationId xmlns:p14="http://schemas.microsoft.com/office/powerpoint/2010/main" val="2738801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7CC4CA-867E-4AB7-8AB7-E7FBCF1558E4}" type="datetimeFigureOut">
              <a:rPr kumimoji="1" lang="ja-JP" altLang="en-US" smtClean="0"/>
              <a:t>2021/7/14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510A6C-5E30-47DE-8CE4-642D573B7D7E}" type="slidenum">
              <a:rPr kumimoji="1" lang="ja-JP" altLang="en-US" smtClean="0"/>
              <a:t>‹#›</a:t>
            </a:fld>
            <a:endParaRPr kumimoji="1" lang="ja-JP" altLang="en-US"/>
          </a:p>
        </p:txBody>
      </p:sp>
    </p:spTree>
    <p:extLst>
      <p:ext uri="{BB962C8B-B14F-4D97-AF65-F5344CB8AC3E}">
        <p14:creationId xmlns:p14="http://schemas.microsoft.com/office/powerpoint/2010/main" val="3050449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07CC4CA-867E-4AB7-8AB7-E7FBCF1558E4}" type="datetimeFigureOut">
              <a:rPr kumimoji="1" lang="ja-JP" altLang="en-US" smtClean="0"/>
              <a:t>2021/7/14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B510A6C-5E30-47DE-8CE4-642D573B7D7E}" type="slidenum">
              <a:rPr kumimoji="1" lang="ja-JP" altLang="en-US" smtClean="0"/>
              <a:t>‹#›</a:t>
            </a:fld>
            <a:endParaRPr kumimoji="1" lang="ja-JP" altLang="en-US"/>
          </a:p>
        </p:txBody>
      </p:sp>
    </p:spTree>
    <p:extLst>
      <p:ext uri="{BB962C8B-B14F-4D97-AF65-F5344CB8AC3E}">
        <p14:creationId xmlns:p14="http://schemas.microsoft.com/office/powerpoint/2010/main" val="388945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07CC4CA-867E-4AB7-8AB7-E7FBCF1558E4}" type="datetimeFigureOut">
              <a:rPr kumimoji="1" lang="ja-JP" altLang="en-US" smtClean="0"/>
              <a:t>2021/7/14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B510A6C-5E30-47DE-8CE4-642D573B7D7E}" type="slidenum">
              <a:rPr kumimoji="1" lang="ja-JP" altLang="en-US" smtClean="0"/>
              <a:t>‹#›</a:t>
            </a:fld>
            <a:endParaRPr kumimoji="1" lang="ja-JP" altLang="en-US"/>
          </a:p>
        </p:txBody>
      </p:sp>
    </p:spTree>
    <p:extLst>
      <p:ext uri="{BB962C8B-B14F-4D97-AF65-F5344CB8AC3E}">
        <p14:creationId xmlns:p14="http://schemas.microsoft.com/office/powerpoint/2010/main" val="1890736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07CC4CA-867E-4AB7-8AB7-E7FBCF1558E4}" type="datetimeFigureOut">
              <a:rPr kumimoji="1" lang="ja-JP" altLang="en-US" smtClean="0"/>
              <a:t>2021/7/14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B510A6C-5E30-47DE-8CE4-642D573B7D7E}" type="slidenum">
              <a:rPr kumimoji="1" lang="ja-JP" altLang="en-US" smtClean="0"/>
              <a:t>‹#›</a:t>
            </a:fld>
            <a:endParaRPr kumimoji="1" lang="ja-JP" altLang="en-US"/>
          </a:p>
        </p:txBody>
      </p:sp>
    </p:spTree>
    <p:extLst>
      <p:ext uri="{BB962C8B-B14F-4D97-AF65-F5344CB8AC3E}">
        <p14:creationId xmlns:p14="http://schemas.microsoft.com/office/powerpoint/2010/main" val="3616411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7CC4CA-867E-4AB7-8AB7-E7FBCF1558E4}" type="datetimeFigureOut">
              <a:rPr kumimoji="1" lang="ja-JP" altLang="en-US" smtClean="0"/>
              <a:t>2021/7/14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B510A6C-5E30-47DE-8CE4-642D573B7D7E}" type="slidenum">
              <a:rPr kumimoji="1" lang="ja-JP" altLang="en-US" smtClean="0"/>
              <a:t>‹#›</a:t>
            </a:fld>
            <a:endParaRPr kumimoji="1" lang="ja-JP" altLang="en-US"/>
          </a:p>
        </p:txBody>
      </p:sp>
    </p:spTree>
    <p:extLst>
      <p:ext uri="{BB962C8B-B14F-4D97-AF65-F5344CB8AC3E}">
        <p14:creationId xmlns:p14="http://schemas.microsoft.com/office/powerpoint/2010/main" val="1846435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07CC4CA-867E-4AB7-8AB7-E7FBCF1558E4}" type="datetimeFigureOut">
              <a:rPr kumimoji="1" lang="ja-JP" altLang="en-US" smtClean="0"/>
              <a:t>2021/7/14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B510A6C-5E30-47DE-8CE4-642D573B7D7E}" type="slidenum">
              <a:rPr kumimoji="1" lang="ja-JP" altLang="en-US" smtClean="0"/>
              <a:t>‹#›</a:t>
            </a:fld>
            <a:endParaRPr kumimoji="1" lang="ja-JP" altLang="en-US"/>
          </a:p>
        </p:txBody>
      </p:sp>
    </p:spTree>
    <p:extLst>
      <p:ext uri="{BB962C8B-B14F-4D97-AF65-F5344CB8AC3E}">
        <p14:creationId xmlns:p14="http://schemas.microsoft.com/office/powerpoint/2010/main" val="4066490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07CC4CA-867E-4AB7-8AB7-E7FBCF1558E4}" type="datetimeFigureOut">
              <a:rPr kumimoji="1" lang="ja-JP" altLang="en-US" smtClean="0"/>
              <a:t>2021/7/14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B510A6C-5E30-47DE-8CE4-642D573B7D7E}" type="slidenum">
              <a:rPr kumimoji="1" lang="ja-JP" altLang="en-US" smtClean="0"/>
              <a:t>‹#›</a:t>
            </a:fld>
            <a:endParaRPr kumimoji="1" lang="ja-JP" altLang="en-US"/>
          </a:p>
        </p:txBody>
      </p:sp>
    </p:spTree>
    <p:extLst>
      <p:ext uri="{BB962C8B-B14F-4D97-AF65-F5344CB8AC3E}">
        <p14:creationId xmlns:p14="http://schemas.microsoft.com/office/powerpoint/2010/main" val="2363896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7CC4CA-867E-4AB7-8AB7-E7FBCF1558E4}" type="datetimeFigureOut">
              <a:rPr kumimoji="1" lang="ja-JP" altLang="en-US" smtClean="0"/>
              <a:t>2021/7/14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510A6C-5E30-47DE-8CE4-642D573B7D7E}" type="slidenum">
              <a:rPr kumimoji="1" lang="ja-JP" altLang="en-US" smtClean="0"/>
              <a:t>‹#›</a:t>
            </a:fld>
            <a:endParaRPr kumimoji="1" lang="ja-JP" altLang="en-US"/>
          </a:p>
        </p:txBody>
      </p:sp>
    </p:spTree>
    <p:extLst>
      <p:ext uri="{BB962C8B-B14F-4D97-AF65-F5344CB8AC3E}">
        <p14:creationId xmlns:p14="http://schemas.microsoft.com/office/powerpoint/2010/main" val="18822875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2000"/>
            <a:lum/>
          </a:blip>
          <a:srcRect/>
          <a:stretch>
            <a:fillRect l="-5000" r="-5000"/>
          </a:stretch>
        </a:blipFill>
        <a:effectLst/>
      </p:bgPr>
    </p:bg>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19D7D22C-2A0A-405E-A02D-C4881516D4D6}"/>
              </a:ext>
            </a:extLst>
          </p:cNvPr>
          <p:cNvSpPr>
            <a:spLocks noGrp="1"/>
          </p:cNvSpPr>
          <p:nvPr>
            <p:ph type="subTitle" idx="1"/>
          </p:nvPr>
        </p:nvSpPr>
        <p:spPr>
          <a:xfrm>
            <a:off x="-106017" y="3505187"/>
            <a:ext cx="9250017" cy="2851771"/>
          </a:xfrm>
        </p:spPr>
        <p:txBody>
          <a:bodyPr>
            <a:normAutofit/>
          </a:bodyPr>
          <a:lstStyle/>
          <a:p>
            <a:r>
              <a:rPr lang="ja-JP" altLang="en-US" dirty="0">
                <a:latin typeface="メイリオ" panose="020B0604030504040204" pitchFamily="50" charset="-128"/>
                <a:ea typeface="メイリオ" panose="020B0604030504040204" pitchFamily="50" charset="-128"/>
              </a:rPr>
              <a:t>特別講演：「ボバースコンセプトの</a:t>
            </a:r>
            <a:r>
              <a:rPr lang="en-US" altLang="ja-JP" dirty="0">
                <a:latin typeface="メイリオ" panose="020B0604030504040204" pitchFamily="50" charset="-128"/>
                <a:ea typeface="メイリオ" panose="020B0604030504040204" pitchFamily="50" charset="-128"/>
              </a:rPr>
              <a:t>50</a:t>
            </a:r>
            <a:r>
              <a:rPr lang="ja-JP" altLang="en-US" dirty="0">
                <a:latin typeface="メイリオ" panose="020B0604030504040204" pitchFamily="50" charset="-128"/>
                <a:ea typeface="メイリオ" panose="020B0604030504040204" pitchFamily="50" charset="-128"/>
              </a:rPr>
              <a:t>年。これからの</a:t>
            </a:r>
            <a:r>
              <a:rPr lang="en-US" altLang="ja-JP" dirty="0">
                <a:latin typeface="メイリオ" panose="020B0604030504040204" pitchFamily="50" charset="-128"/>
                <a:ea typeface="メイリオ" panose="020B0604030504040204" pitchFamily="50" charset="-128"/>
              </a:rPr>
              <a:t>50</a:t>
            </a:r>
            <a:r>
              <a:rPr lang="ja-JP" altLang="en-US" dirty="0">
                <a:latin typeface="メイリオ" panose="020B0604030504040204" pitchFamily="50" charset="-128"/>
                <a:ea typeface="メイリオ" panose="020B0604030504040204" pitchFamily="50" charset="-128"/>
              </a:rPr>
              <a:t>年」</a:t>
            </a:r>
            <a:endParaRPr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紀伊</a:t>
            </a:r>
            <a:r>
              <a:rPr lang="ja-JP" altLang="en-US" dirty="0">
                <a:latin typeface="メイリオ" panose="020B0604030504040204" pitchFamily="50" charset="-128"/>
                <a:ea typeface="メイリオ" panose="020B0604030504040204" pitchFamily="50" charset="-128"/>
              </a:rPr>
              <a:t>克昌氏</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森之宮病院 名誉副院長</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大阪発達総合療育センター</a:t>
            </a:r>
            <a:r>
              <a:rPr lang="en-US" altLang="ja-JP" dirty="0">
                <a:latin typeface="メイリオ" panose="020B0604030504040204" pitchFamily="50" charset="-128"/>
                <a:ea typeface="メイリオ" panose="020B0604030504040204" pitchFamily="50" charset="-128"/>
              </a:rPr>
              <a:t>)</a:t>
            </a:r>
          </a:p>
          <a:p>
            <a:endParaRPr kumimoji="1"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基調講演：「ボバースコンセプトの引き継ぐもの」</a:t>
            </a:r>
            <a:endParaRPr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鈴木三央氏</a:t>
            </a:r>
            <a:r>
              <a:rPr kumimoji="1"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第</a:t>
            </a:r>
            <a:r>
              <a:rPr lang="en-US" altLang="ja-JP" dirty="0">
                <a:latin typeface="メイリオ" panose="020B0604030504040204" pitchFamily="50" charset="-128"/>
                <a:ea typeface="メイリオ" panose="020B0604030504040204" pitchFamily="50" charset="-128"/>
              </a:rPr>
              <a:t>10</a:t>
            </a:r>
            <a:r>
              <a:rPr lang="ja-JP" altLang="en-US" dirty="0">
                <a:latin typeface="メイリオ" panose="020B0604030504040204" pitchFamily="50" charset="-128"/>
                <a:ea typeface="メイリオ" panose="020B0604030504040204" pitchFamily="50" charset="-128"/>
              </a:rPr>
              <a:t>回日本ボバース研究会学術大会 大会長</a:t>
            </a:r>
            <a:r>
              <a:rPr lang="en-US" altLang="ja-JP" dirty="0">
                <a:latin typeface="メイリオ" panose="020B0604030504040204" pitchFamily="50" charset="-128"/>
                <a:ea typeface="メイリオ" panose="020B0604030504040204" pitchFamily="50" charset="-128"/>
              </a:rPr>
              <a:t>/</a:t>
            </a:r>
          </a:p>
          <a:p>
            <a:r>
              <a:rPr lang="ja-JP" altLang="en-US" dirty="0">
                <a:latin typeface="メイリオ" panose="020B0604030504040204" pitchFamily="50" charset="-128"/>
                <a:ea typeface="メイリオ" panose="020B0604030504040204" pitchFamily="50" charset="-128"/>
              </a:rPr>
              <a:t>六地蔵総合病院</a:t>
            </a:r>
            <a:r>
              <a:rPr kumimoji="1" lang="en-US" altLang="ja-JP" dirty="0">
                <a:latin typeface="メイリオ" panose="020B0604030504040204" pitchFamily="50" charset="-128"/>
                <a:ea typeface="メイリオ" panose="020B0604030504040204" pitchFamily="50" charset="-128"/>
              </a:rPr>
              <a:t>)</a:t>
            </a:r>
          </a:p>
          <a:p>
            <a:endParaRPr kumimoji="1" lang="ja-JP" altLang="en-US" dirty="0">
              <a:latin typeface="メイリオ" panose="020B0604030504040204" pitchFamily="50" charset="-128"/>
              <a:ea typeface="メイリオ" panose="020B0604030504040204" pitchFamily="50" charset="-128"/>
            </a:endParaRPr>
          </a:p>
        </p:txBody>
      </p:sp>
      <p:pic>
        <p:nvPicPr>
          <p:cNvPr id="7" name="図 6">
            <a:extLst>
              <a:ext uri="{FF2B5EF4-FFF2-40B4-BE49-F238E27FC236}">
                <a16:creationId xmlns:a16="http://schemas.microsoft.com/office/drawing/2014/main" id="{8067C79F-6180-4333-8674-045CC70B14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9197" y="79873"/>
            <a:ext cx="4638675" cy="904875"/>
          </a:xfrm>
          <a:prstGeom prst="rect">
            <a:avLst/>
          </a:prstGeom>
        </p:spPr>
      </p:pic>
      <p:pic>
        <p:nvPicPr>
          <p:cNvPr id="10" name="図 9">
            <a:extLst>
              <a:ext uri="{FF2B5EF4-FFF2-40B4-BE49-F238E27FC236}">
                <a16:creationId xmlns:a16="http://schemas.microsoft.com/office/drawing/2014/main" id="{BBF558B2-EBDF-4FD5-AE4F-AA5524B7881F}"/>
              </a:ext>
            </a:extLst>
          </p:cNvPr>
          <p:cNvPicPr>
            <a:picLocks noChangeAspect="1"/>
          </p:cNvPicPr>
          <p:nvPr/>
        </p:nvPicPr>
        <p:blipFill>
          <a:blip r:embed="rId4"/>
          <a:stretch>
            <a:fillRect/>
          </a:stretch>
        </p:blipFill>
        <p:spPr>
          <a:xfrm>
            <a:off x="236127" y="1055414"/>
            <a:ext cx="8671745" cy="359258"/>
          </a:xfrm>
          <a:prstGeom prst="rect">
            <a:avLst/>
          </a:prstGeom>
        </p:spPr>
      </p:pic>
      <p:sp>
        <p:nvSpPr>
          <p:cNvPr id="14" name="正方形/長方形 13">
            <a:extLst>
              <a:ext uri="{FF2B5EF4-FFF2-40B4-BE49-F238E27FC236}">
                <a16:creationId xmlns:a16="http://schemas.microsoft.com/office/drawing/2014/main" id="{A2007DF2-79F1-4703-96B9-AAD94FA9F9D7}"/>
              </a:ext>
            </a:extLst>
          </p:cNvPr>
          <p:cNvSpPr/>
          <p:nvPr/>
        </p:nvSpPr>
        <p:spPr>
          <a:xfrm>
            <a:off x="-106017" y="1751441"/>
            <a:ext cx="9356034" cy="1323439"/>
          </a:xfrm>
          <a:prstGeom prst="rect">
            <a:avLst/>
          </a:prstGeom>
        </p:spPr>
        <p:txBody>
          <a:bodyPr wrap="square">
            <a:spAutoFit/>
          </a:bodyPr>
          <a:lstStyle/>
          <a:p>
            <a:pPr algn="ctr"/>
            <a:r>
              <a:rPr lang="ja-JP" altLang="en-US" sz="4000" b="1" dirty="0">
                <a:latin typeface="メイリオ" panose="020B0604030504040204" pitchFamily="50" charset="-128"/>
                <a:ea typeface="メイリオ" panose="020B0604030504040204" pitchFamily="50" charset="-128"/>
              </a:rPr>
              <a:t>学会テーマ</a:t>
            </a:r>
          </a:p>
          <a:p>
            <a:r>
              <a:rPr lang="ja-JP" altLang="en-US" sz="4000" b="1" dirty="0">
                <a:latin typeface="メイリオ" panose="020B0604030504040204" pitchFamily="50" charset="-128"/>
                <a:ea typeface="メイリオ" panose="020B0604030504040204" pitchFamily="50" charset="-128"/>
              </a:rPr>
              <a:t>「ボバースコンセプトの引き継ぐもの」</a:t>
            </a:r>
          </a:p>
        </p:txBody>
      </p:sp>
    </p:spTree>
    <p:extLst>
      <p:ext uri="{BB962C8B-B14F-4D97-AF65-F5344CB8AC3E}">
        <p14:creationId xmlns:p14="http://schemas.microsoft.com/office/powerpoint/2010/main" val="4216622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2000"/>
            <a:lum/>
          </a:blip>
          <a:srcRect/>
          <a:stretch>
            <a:fillRect l="-5000" r="-5000"/>
          </a:stretch>
        </a:blipFill>
        <a:effectLst/>
      </p:bgPr>
    </p:bg>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19D7D22C-2A0A-405E-A02D-C4881516D4D6}"/>
              </a:ext>
            </a:extLst>
          </p:cNvPr>
          <p:cNvSpPr>
            <a:spLocks noGrp="1"/>
          </p:cNvSpPr>
          <p:nvPr>
            <p:ph type="subTitle" idx="1"/>
          </p:nvPr>
        </p:nvSpPr>
        <p:spPr>
          <a:xfrm>
            <a:off x="168813" y="610186"/>
            <a:ext cx="8806374" cy="6065822"/>
          </a:xfrm>
        </p:spPr>
        <p:txBody>
          <a:bodyPr>
            <a:normAutofit lnSpcReduction="10000"/>
          </a:bodyPr>
          <a:lstStyle/>
          <a:p>
            <a:pPr algn="l"/>
            <a:r>
              <a:rPr kumimoji="1" lang="ja-JP" altLang="en-US" sz="2800" b="1" dirty="0">
                <a:latin typeface="メイリオ" panose="020B0604030504040204" pitchFamily="50" charset="-128"/>
                <a:ea typeface="メイリオ" panose="020B0604030504040204" pitchFamily="50" charset="-128"/>
              </a:rPr>
              <a:t>会期：</a:t>
            </a:r>
            <a:r>
              <a:rPr kumimoji="1" lang="en-US" altLang="ja-JP" sz="2800" b="1" dirty="0">
                <a:latin typeface="メイリオ" panose="020B0604030504040204" pitchFamily="50" charset="-128"/>
                <a:ea typeface="メイリオ" panose="020B0604030504040204" pitchFamily="50" charset="-128"/>
              </a:rPr>
              <a:t>2021</a:t>
            </a:r>
            <a:r>
              <a:rPr kumimoji="1" lang="ja-JP" altLang="en-US" sz="2800" b="1" dirty="0">
                <a:latin typeface="メイリオ" panose="020B0604030504040204" pitchFamily="50" charset="-128"/>
                <a:ea typeface="メイリオ" panose="020B0604030504040204" pitchFamily="50" charset="-128"/>
              </a:rPr>
              <a:t>年</a:t>
            </a:r>
            <a:r>
              <a:rPr kumimoji="1" lang="en-US" altLang="ja-JP" sz="2800" b="1" dirty="0">
                <a:latin typeface="メイリオ" panose="020B0604030504040204" pitchFamily="50" charset="-128"/>
                <a:ea typeface="メイリオ" panose="020B0604030504040204" pitchFamily="50" charset="-128"/>
              </a:rPr>
              <a:t>7</a:t>
            </a:r>
            <a:r>
              <a:rPr kumimoji="1" lang="ja-JP" altLang="en-US" sz="2800" b="1" dirty="0">
                <a:latin typeface="メイリオ" panose="020B0604030504040204" pitchFamily="50" charset="-128"/>
                <a:ea typeface="メイリオ" panose="020B0604030504040204" pitchFamily="50" charset="-128"/>
              </a:rPr>
              <a:t>月</a:t>
            </a:r>
            <a:r>
              <a:rPr kumimoji="1" lang="en-US" altLang="ja-JP" sz="2800" b="1" dirty="0">
                <a:latin typeface="メイリオ" panose="020B0604030504040204" pitchFamily="50" charset="-128"/>
                <a:ea typeface="メイリオ" panose="020B0604030504040204" pitchFamily="50" charset="-128"/>
              </a:rPr>
              <a:t>24</a:t>
            </a:r>
            <a:r>
              <a:rPr kumimoji="1" lang="ja-JP" altLang="en-US" sz="2800" b="1" dirty="0">
                <a:latin typeface="メイリオ" panose="020B0604030504040204" pitchFamily="50" charset="-128"/>
                <a:ea typeface="メイリオ" panose="020B0604030504040204" pitchFamily="50" charset="-128"/>
              </a:rPr>
              <a:t>日</a:t>
            </a:r>
            <a:r>
              <a:rPr kumimoji="1" lang="en-US" altLang="ja-JP" sz="2800" b="1" dirty="0">
                <a:latin typeface="メイリオ" panose="020B0604030504040204" pitchFamily="50" charset="-128"/>
                <a:ea typeface="メイリオ" panose="020B0604030504040204" pitchFamily="50" charset="-128"/>
              </a:rPr>
              <a:t>(</a:t>
            </a:r>
            <a:r>
              <a:rPr kumimoji="1" lang="ja-JP" altLang="en-US" sz="2800" b="1" dirty="0">
                <a:latin typeface="メイリオ" panose="020B0604030504040204" pitchFamily="50" charset="-128"/>
                <a:ea typeface="メイリオ" panose="020B0604030504040204" pitchFamily="50" charset="-128"/>
              </a:rPr>
              <a:t>土</a:t>
            </a:r>
            <a:r>
              <a:rPr kumimoji="1" lang="en-US" altLang="ja-JP" sz="2800" b="1" dirty="0">
                <a:latin typeface="メイリオ" panose="020B0604030504040204" pitchFamily="50" charset="-128"/>
                <a:ea typeface="メイリオ" panose="020B0604030504040204" pitchFamily="50" charset="-128"/>
              </a:rPr>
              <a:t>)</a:t>
            </a:r>
          </a:p>
          <a:p>
            <a:pPr algn="l"/>
            <a:r>
              <a:rPr lang="ja-JP" altLang="en-US" dirty="0">
                <a:latin typeface="メイリオ" panose="020B0604030504040204" pitchFamily="50" charset="-128"/>
                <a:ea typeface="メイリオ" panose="020B0604030504040204" pitchFamily="50" charset="-128"/>
              </a:rPr>
              <a:t>アーカイブ配信：</a:t>
            </a:r>
            <a:r>
              <a:rPr lang="en-US" altLang="ja-JP" dirty="0">
                <a:latin typeface="メイリオ" panose="020B0604030504040204" pitchFamily="50" charset="-128"/>
                <a:ea typeface="メイリオ" panose="020B0604030504040204" pitchFamily="50" charset="-128"/>
              </a:rPr>
              <a:t>2021</a:t>
            </a:r>
            <a:r>
              <a:rPr lang="ja-JP" altLang="en-US" dirty="0">
                <a:latin typeface="メイリオ" panose="020B0604030504040204" pitchFamily="50" charset="-128"/>
                <a:ea typeface="メイリオ" panose="020B0604030504040204" pitchFamily="50" charset="-128"/>
              </a:rPr>
              <a:t>年</a:t>
            </a:r>
            <a:r>
              <a:rPr lang="en-US" altLang="ja-JP" dirty="0">
                <a:latin typeface="メイリオ" panose="020B0604030504040204" pitchFamily="50" charset="-128"/>
                <a:ea typeface="メイリオ" panose="020B0604030504040204" pitchFamily="50" charset="-128"/>
              </a:rPr>
              <a:t>7</a:t>
            </a:r>
            <a:r>
              <a:rPr lang="ja-JP" altLang="en-US" dirty="0">
                <a:latin typeface="メイリオ" panose="020B0604030504040204" pitchFamily="50" charset="-128"/>
                <a:ea typeface="メイリオ" panose="020B0604030504040204" pitchFamily="50" charset="-128"/>
              </a:rPr>
              <a:t>月</a:t>
            </a:r>
            <a:r>
              <a:rPr lang="en-US" altLang="ja-JP" dirty="0">
                <a:latin typeface="メイリオ" panose="020B0604030504040204" pitchFamily="50" charset="-128"/>
                <a:ea typeface="メイリオ" panose="020B0604030504040204" pitchFamily="50" charset="-128"/>
              </a:rPr>
              <a:t>25</a:t>
            </a:r>
            <a:r>
              <a:rPr lang="ja-JP" altLang="en-US" dirty="0">
                <a:latin typeface="メイリオ" panose="020B0604030504040204" pitchFamily="50" charset="-128"/>
                <a:ea typeface="メイリオ" panose="020B0604030504040204" pitchFamily="50" charset="-128"/>
              </a:rPr>
              <a:t>日</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日</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8</a:t>
            </a:r>
            <a:r>
              <a:rPr lang="ja-JP" altLang="en-US" dirty="0">
                <a:latin typeface="メイリオ" panose="020B0604030504040204" pitchFamily="50" charset="-128"/>
                <a:ea typeface="メイリオ" panose="020B0604030504040204" pitchFamily="50" charset="-128"/>
              </a:rPr>
              <a:t>月</a:t>
            </a:r>
            <a:r>
              <a:rPr lang="en-US" altLang="ja-JP" dirty="0">
                <a:latin typeface="メイリオ" panose="020B0604030504040204" pitchFamily="50" charset="-128"/>
                <a:ea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rPr>
              <a:t>日</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月</a:t>
            </a:r>
            <a:r>
              <a:rPr lang="en-US" altLang="ja-JP" dirty="0">
                <a:latin typeface="メイリオ" panose="020B0604030504040204" pitchFamily="50" charset="-128"/>
                <a:ea typeface="メイリオ" panose="020B0604030504040204" pitchFamily="50" charset="-128"/>
              </a:rPr>
              <a:t>)</a:t>
            </a:r>
          </a:p>
          <a:p>
            <a:pPr algn="l"/>
            <a:r>
              <a:rPr lang="ja-JP" altLang="en-US" sz="1800" dirty="0">
                <a:solidFill>
                  <a:srgbClr val="FF0000"/>
                </a:solidFill>
                <a:latin typeface="メイリオ" panose="020B0604030504040204" pitchFamily="50" charset="-128"/>
                <a:ea typeface="メイリオ" panose="020B0604030504040204" pitchFamily="50" charset="-128"/>
              </a:rPr>
              <a:t>　　　　　　　　　　（視聴するには事前登録が必要です）</a:t>
            </a:r>
            <a:endParaRPr lang="en-US" altLang="ja-JP" dirty="0">
              <a:solidFill>
                <a:srgbClr val="FF0000"/>
              </a:solidFill>
              <a:latin typeface="メイリオ" panose="020B0604030504040204" pitchFamily="50" charset="-128"/>
              <a:ea typeface="メイリオ" panose="020B0604030504040204" pitchFamily="50" charset="-128"/>
            </a:endParaRPr>
          </a:p>
          <a:p>
            <a:pPr algn="l"/>
            <a:endParaRPr kumimoji="1" lang="en-US" altLang="ja-JP" dirty="0">
              <a:latin typeface="メイリオ" panose="020B0604030504040204" pitchFamily="50" charset="-128"/>
              <a:ea typeface="メイリオ" panose="020B0604030504040204" pitchFamily="50" charset="-128"/>
            </a:endParaRPr>
          </a:p>
          <a:p>
            <a:pPr algn="l"/>
            <a:r>
              <a:rPr kumimoji="1" lang="ja-JP" altLang="en-US" dirty="0">
                <a:latin typeface="メイリオ" panose="020B0604030504040204" pitchFamily="50" charset="-128"/>
                <a:ea typeface="メイリオ" panose="020B0604030504040204" pitchFamily="50" charset="-128"/>
              </a:rPr>
              <a:t>参加費：</a:t>
            </a:r>
            <a:r>
              <a:rPr lang="ja-JP" altLang="en-US" dirty="0">
                <a:latin typeface="メイリオ" panose="020B0604030504040204" pitchFamily="50" charset="-128"/>
                <a:ea typeface="メイリオ" panose="020B0604030504040204" pitchFamily="50" charset="-128"/>
              </a:rPr>
              <a:t>会員・・・</a:t>
            </a:r>
            <a:r>
              <a:rPr lang="en-US" altLang="ja-JP" dirty="0">
                <a:latin typeface="メイリオ" panose="020B0604030504040204" pitchFamily="50" charset="-128"/>
                <a:ea typeface="メイリオ" panose="020B0604030504040204" pitchFamily="50" charset="-128"/>
              </a:rPr>
              <a:t>4000</a:t>
            </a:r>
            <a:r>
              <a:rPr lang="ja-JP" altLang="en-US" dirty="0">
                <a:latin typeface="メイリオ" panose="020B0604030504040204" pitchFamily="50" charset="-128"/>
                <a:ea typeface="メイリオ" panose="020B0604030504040204" pitchFamily="50" charset="-128"/>
              </a:rPr>
              <a:t>円</a:t>
            </a:r>
            <a:endParaRPr lang="en-US" altLang="ja-JP" dirty="0">
              <a:latin typeface="メイリオ" panose="020B0604030504040204" pitchFamily="50" charset="-128"/>
              <a:ea typeface="メイリオ" panose="020B0604030504040204" pitchFamily="50" charset="-128"/>
            </a:endParaRPr>
          </a:p>
          <a:p>
            <a:pPr algn="l"/>
            <a:r>
              <a:rPr kumimoji="1" lang="ja-JP" altLang="en-US" dirty="0">
                <a:latin typeface="メイリオ" panose="020B0604030504040204" pitchFamily="50" charset="-128"/>
                <a:ea typeface="メイリオ" panose="020B0604030504040204" pitchFamily="50" charset="-128"/>
              </a:rPr>
              <a:t>　　　　会員外・・</a:t>
            </a:r>
            <a:r>
              <a:rPr kumimoji="1" lang="en-US" altLang="ja-JP" dirty="0">
                <a:latin typeface="メイリオ" panose="020B0604030504040204" pitchFamily="50" charset="-128"/>
                <a:ea typeface="メイリオ" panose="020B0604030504040204" pitchFamily="50" charset="-128"/>
              </a:rPr>
              <a:t>5000</a:t>
            </a:r>
            <a:r>
              <a:rPr kumimoji="1" lang="ja-JP" altLang="en-US" dirty="0">
                <a:latin typeface="メイリオ" panose="020B0604030504040204" pitchFamily="50" charset="-128"/>
                <a:ea typeface="メイリオ" panose="020B0604030504040204" pitchFamily="50" charset="-128"/>
              </a:rPr>
              <a:t>円</a:t>
            </a:r>
            <a:endParaRPr kumimoji="1" lang="en-US" altLang="ja-JP" dirty="0">
              <a:latin typeface="メイリオ" panose="020B0604030504040204" pitchFamily="50" charset="-128"/>
              <a:ea typeface="メイリオ" panose="020B0604030504040204" pitchFamily="50" charset="-128"/>
            </a:endParaRPr>
          </a:p>
          <a:p>
            <a:pPr algn="l"/>
            <a:r>
              <a:rPr lang="ja-JP" altLang="en-US" dirty="0">
                <a:latin typeface="メイリオ" panose="020B0604030504040204" pitchFamily="50" charset="-128"/>
                <a:ea typeface="メイリオ" panose="020B0604030504040204" pitchFamily="50" charset="-128"/>
              </a:rPr>
              <a:t>　　　　学生・・・</a:t>
            </a:r>
            <a:r>
              <a:rPr lang="en-US" altLang="ja-JP" dirty="0">
                <a:latin typeface="メイリオ" panose="020B0604030504040204" pitchFamily="50" charset="-128"/>
                <a:ea typeface="メイリオ" panose="020B0604030504040204" pitchFamily="50" charset="-128"/>
              </a:rPr>
              <a:t>1000</a:t>
            </a:r>
            <a:r>
              <a:rPr lang="ja-JP" altLang="en-US" dirty="0">
                <a:latin typeface="メイリオ" panose="020B0604030504040204" pitchFamily="50" charset="-128"/>
                <a:ea typeface="メイリオ" panose="020B0604030504040204" pitchFamily="50" charset="-128"/>
              </a:rPr>
              <a:t>円</a:t>
            </a:r>
            <a:endParaRPr lang="en-US" altLang="ja-JP" dirty="0">
              <a:latin typeface="メイリオ" panose="020B0604030504040204" pitchFamily="50" charset="-128"/>
              <a:ea typeface="メイリオ" panose="020B0604030504040204" pitchFamily="50" charset="-128"/>
            </a:endParaRPr>
          </a:p>
          <a:p>
            <a:pPr algn="l"/>
            <a:endParaRPr kumimoji="1" lang="en-US" altLang="ja-JP" dirty="0">
              <a:latin typeface="メイリオ" panose="020B0604030504040204" pitchFamily="50" charset="-128"/>
              <a:ea typeface="メイリオ" panose="020B0604030504040204" pitchFamily="50" charset="-128"/>
            </a:endParaRPr>
          </a:p>
          <a:p>
            <a:pPr algn="l"/>
            <a:r>
              <a:rPr kumimoji="1" lang="ja-JP" altLang="en-US" dirty="0">
                <a:latin typeface="メイリオ" panose="020B0604030504040204" pitchFamily="50" charset="-128"/>
                <a:ea typeface="メイリオ" panose="020B0604030504040204" pitchFamily="50" charset="-128"/>
              </a:rPr>
              <a:t>申し込み</a:t>
            </a:r>
            <a:r>
              <a:rPr lang="ja-JP" altLang="en-US" dirty="0">
                <a:latin typeface="メイリオ" panose="020B0604030504040204" pitchFamily="50" charset="-128"/>
                <a:ea typeface="メイリオ" panose="020B0604030504040204" pitchFamily="50" charset="-128"/>
              </a:rPr>
              <a:t>方法：</a:t>
            </a:r>
            <a:r>
              <a:rPr lang="en-US" altLang="ja-JP" dirty="0">
                <a:latin typeface="メイリオ" panose="020B0604030504040204" pitchFamily="50" charset="-128"/>
                <a:ea typeface="メイリオ" panose="020B0604030504040204" pitchFamily="50" charset="-128"/>
              </a:rPr>
              <a:t>QR</a:t>
            </a:r>
            <a:r>
              <a:rPr lang="ja-JP" altLang="en-US" dirty="0">
                <a:latin typeface="メイリオ" panose="020B0604030504040204" pitchFamily="50" charset="-128"/>
                <a:ea typeface="メイリオ" panose="020B0604030504040204" pitchFamily="50" charset="-128"/>
              </a:rPr>
              <a:t>コードを読み取り、</a:t>
            </a:r>
            <a:endParaRPr lang="en-US" altLang="ja-JP" dirty="0">
              <a:latin typeface="メイリオ" panose="020B0604030504040204" pitchFamily="50" charset="-128"/>
              <a:ea typeface="メイリオ" panose="020B0604030504040204" pitchFamily="50" charset="-128"/>
            </a:endParaRPr>
          </a:p>
          <a:p>
            <a:pPr algn="l"/>
            <a:r>
              <a:rPr lang="ja-JP" altLang="en-US" dirty="0">
                <a:latin typeface="メイリオ" panose="020B0604030504040204" pitchFamily="50" charset="-128"/>
                <a:ea typeface="メイリオ" panose="020B0604030504040204" pitchFamily="50" charset="-128"/>
              </a:rPr>
              <a:t>該当する登録フォームから申し込んでください。</a:t>
            </a:r>
            <a:endParaRPr lang="en-US" altLang="ja-JP" dirty="0">
              <a:latin typeface="メイリオ" panose="020B0604030504040204" pitchFamily="50" charset="-128"/>
              <a:ea typeface="メイリオ" panose="020B0604030504040204" pitchFamily="50" charset="-128"/>
            </a:endParaRPr>
          </a:p>
          <a:p>
            <a:pPr algn="l"/>
            <a:r>
              <a:rPr lang="ja-JP" altLang="en-US" dirty="0">
                <a:solidFill>
                  <a:srgbClr val="FF0000"/>
                </a:solidFill>
                <a:latin typeface="メイリオ" panose="020B0604030504040204" pitchFamily="50" charset="-128"/>
                <a:ea typeface="メイリオ" panose="020B0604030504040204" pitchFamily="50" charset="-128"/>
              </a:rPr>
              <a:t>（今回は事前登録のみです。当日受付はありません。）</a:t>
            </a:r>
            <a:endParaRPr lang="en-US" altLang="ja-JP" dirty="0">
              <a:solidFill>
                <a:srgbClr val="FF0000"/>
              </a:solidFill>
              <a:latin typeface="メイリオ" panose="020B0604030504040204" pitchFamily="50" charset="-128"/>
              <a:ea typeface="メイリオ" panose="020B0604030504040204" pitchFamily="50" charset="-128"/>
            </a:endParaRPr>
          </a:p>
          <a:p>
            <a:pPr algn="l"/>
            <a:endParaRPr lang="ja-JP" altLang="en-US" dirty="0">
              <a:latin typeface="メイリオ" panose="020B0604030504040204" pitchFamily="50" charset="-128"/>
              <a:ea typeface="メイリオ" panose="020B0604030504040204" pitchFamily="50" charset="-128"/>
            </a:endParaRPr>
          </a:p>
          <a:p>
            <a:pPr algn="l"/>
            <a:r>
              <a:rPr lang="ja-JP" altLang="en-US" dirty="0">
                <a:latin typeface="メイリオ" panose="020B0604030504040204" pitchFamily="50" charset="-128"/>
                <a:ea typeface="メイリオ" panose="020B0604030504040204" pitchFamily="50" charset="-128"/>
              </a:rPr>
              <a:t>申し込み受付期間：</a:t>
            </a:r>
            <a:endParaRPr lang="en-US" altLang="ja-JP" dirty="0">
              <a:latin typeface="メイリオ" panose="020B0604030504040204" pitchFamily="50" charset="-128"/>
              <a:ea typeface="メイリオ" panose="020B0604030504040204" pitchFamily="50" charset="-128"/>
            </a:endParaRPr>
          </a:p>
          <a:p>
            <a:pPr algn="l"/>
            <a:r>
              <a:rPr lang="en-US" altLang="ja-JP" u="sng" dirty="0">
                <a:latin typeface="メイリオ" panose="020B0604030504040204" pitchFamily="50" charset="-128"/>
                <a:ea typeface="メイリオ" panose="020B0604030504040204" pitchFamily="50" charset="-128"/>
              </a:rPr>
              <a:t>2021</a:t>
            </a:r>
            <a:r>
              <a:rPr lang="ja-JP" altLang="en-US" u="sng" dirty="0">
                <a:latin typeface="メイリオ" panose="020B0604030504040204" pitchFamily="50" charset="-128"/>
                <a:ea typeface="メイリオ" panose="020B0604030504040204" pitchFamily="50" charset="-128"/>
              </a:rPr>
              <a:t>年</a:t>
            </a:r>
            <a:r>
              <a:rPr lang="en-US" altLang="ja-JP" u="sng" dirty="0">
                <a:latin typeface="メイリオ" panose="020B0604030504040204" pitchFamily="50" charset="-128"/>
                <a:ea typeface="メイリオ" panose="020B0604030504040204" pitchFamily="50" charset="-128"/>
              </a:rPr>
              <a:t>4</a:t>
            </a:r>
            <a:r>
              <a:rPr lang="ja-JP" altLang="en-US" u="sng" dirty="0">
                <a:latin typeface="メイリオ" panose="020B0604030504040204" pitchFamily="50" charset="-128"/>
                <a:ea typeface="メイリオ" panose="020B0604030504040204" pitchFamily="50" charset="-128"/>
              </a:rPr>
              <a:t>月</a:t>
            </a:r>
            <a:r>
              <a:rPr lang="en-US" altLang="ja-JP" u="sng" dirty="0">
                <a:latin typeface="メイリオ" panose="020B0604030504040204" pitchFamily="50" charset="-128"/>
                <a:ea typeface="メイリオ" panose="020B0604030504040204" pitchFamily="50" charset="-128"/>
              </a:rPr>
              <a:t>15</a:t>
            </a:r>
            <a:r>
              <a:rPr lang="ja-JP" altLang="en-US" u="sng" dirty="0">
                <a:latin typeface="メイリオ" panose="020B0604030504040204" pitchFamily="50" charset="-128"/>
                <a:ea typeface="メイリオ" panose="020B0604030504040204" pitchFamily="50" charset="-128"/>
              </a:rPr>
              <a:t>日</a:t>
            </a:r>
            <a:r>
              <a:rPr lang="en-US" altLang="ja-JP" u="sng" dirty="0">
                <a:latin typeface="メイリオ" panose="020B0604030504040204" pitchFamily="50" charset="-128"/>
                <a:ea typeface="メイリオ" panose="020B0604030504040204" pitchFamily="50" charset="-128"/>
              </a:rPr>
              <a:t>(</a:t>
            </a:r>
            <a:r>
              <a:rPr lang="ja-JP" altLang="en-US" u="sng" dirty="0">
                <a:latin typeface="メイリオ" panose="020B0604030504040204" pitchFamily="50" charset="-128"/>
                <a:ea typeface="メイリオ" panose="020B0604030504040204" pitchFamily="50" charset="-128"/>
              </a:rPr>
              <a:t>木</a:t>
            </a:r>
            <a:r>
              <a:rPr lang="en-US" altLang="ja-JP" u="sng" dirty="0">
                <a:latin typeface="メイリオ" panose="020B0604030504040204" pitchFamily="50" charset="-128"/>
                <a:ea typeface="メイリオ" panose="020B0604030504040204" pitchFamily="50" charset="-128"/>
              </a:rPr>
              <a:t>)9</a:t>
            </a:r>
            <a:r>
              <a:rPr lang="ja-JP" altLang="en-US" u="sng" dirty="0">
                <a:latin typeface="メイリオ" panose="020B0604030504040204" pitchFamily="50" charset="-128"/>
                <a:ea typeface="メイリオ" panose="020B0604030504040204" pitchFamily="50" charset="-128"/>
              </a:rPr>
              <a:t>：</a:t>
            </a:r>
            <a:r>
              <a:rPr lang="en-US" altLang="ja-JP" u="sng" dirty="0">
                <a:latin typeface="メイリオ" panose="020B0604030504040204" pitchFamily="50" charset="-128"/>
                <a:ea typeface="メイリオ" panose="020B0604030504040204" pitchFamily="50" charset="-128"/>
              </a:rPr>
              <a:t>00</a:t>
            </a:r>
            <a:r>
              <a:rPr lang="ja-JP" altLang="en-US" u="sng" dirty="0">
                <a:latin typeface="メイリオ" panose="020B0604030504040204" pitchFamily="50" charset="-128"/>
                <a:ea typeface="メイリオ" panose="020B0604030504040204" pitchFamily="50" charset="-128"/>
              </a:rPr>
              <a:t>～</a:t>
            </a:r>
            <a:r>
              <a:rPr lang="en-US" altLang="ja-JP" u="sng" dirty="0">
                <a:latin typeface="メイリオ" panose="020B0604030504040204" pitchFamily="50" charset="-128"/>
                <a:ea typeface="メイリオ" panose="020B0604030504040204" pitchFamily="50" charset="-128"/>
              </a:rPr>
              <a:t>2021</a:t>
            </a:r>
            <a:r>
              <a:rPr lang="ja-JP" altLang="en-US" u="sng" dirty="0">
                <a:latin typeface="メイリオ" panose="020B0604030504040204" pitchFamily="50" charset="-128"/>
                <a:ea typeface="メイリオ" panose="020B0604030504040204" pitchFamily="50" charset="-128"/>
              </a:rPr>
              <a:t>年</a:t>
            </a:r>
            <a:r>
              <a:rPr lang="en-US" altLang="ja-JP" u="sng" dirty="0">
                <a:latin typeface="メイリオ" panose="020B0604030504040204" pitchFamily="50" charset="-128"/>
                <a:ea typeface="メイリオ" panose="020B0604030504040204" pitchFamily="50" charset="-128"/>
              </a:rPr>
              <a:t>7</a:t>
            </a:r>
            <a:r>
              <a:rPr lang="ja-JP" altLang="en-US" u="sng" dirty="0">
                <a:latin typeface="メイリオ" panose="020B0604030504040204" pitchFamily="50" charset="-128"/>
                <a:ea typeface="メイリオ" panose="020B0604030504040204" pitchFamily="50" charset="-128"/>
              </a:rPr>
              <a:t>月</a:t>
            </a:r>
            <a:r>
              <a:rPr lang="en-US" altLang="ja-JP" u="sng" dirty="0">
                <a:latin typeface="メイリオ" panose="020B0604030504040204" pitchFamily="50" charset="-128"/>
                <a:ea typeface="メイリオ" panose="020B0604030504040204" pitchFamily="50" charset="-128"/>
              </a:rPr>
              <a:t>3</a:t>
            </a:r>
            <a:r>
              <a:rPr lang="ja-JP" altLang="en-US" u="sng" dirty="0">
                <a:latin typeface="メイリオ" panose="020B0604030504040204" pitchFamily="50" charset="-128"/>
                <a:ea typeface="メイリオ" panose="020B0604030504040204" pitchFamily="50" charset="-128"/>
              </a:rPr>
              <a:t>日</a:t>
            </a:r>
            <a:r>
              <a:rPr lang="en-US" altLang="ja-JP" u="sng" dirty="0">
                <a:latin typeface="メイリオ" panose="020B0604030504040204" pitchFamily="50" charset="-128"/>
                <a:ea typeface="メイリオ" panose="020B0604030504040204" pitchFamily="50" charset="-128"/>
              </a:rPr>
              <a:t>(</a:t>
            </a:r>
            <a:r>
              <a:rPr lang="ja-JP" altLang="en-US" u="sng" dirty="0">
                <a:latin typeface="メイリオ" panose="020B0604030504040204" pitchFamily="50" charset="-128"/>
                <a:ea typeface="メイリオ" panose="020B0604030504040204" pitchFamily="50" charset="-128"/>
              </a:rPr>
              <a:t>土</a:t>
            </a:r>
            <a:r>
              <a:rPr lang="en-US" altLang="ja-JP" u="sng" dirty="0">
                <a:latin typeface="メイリオ" panose="020B0604030504040204" pitchFamily="50" charset="-128"/>
                <a:ea typeface="メイリオ" panose="020B0604030504040204" pitchFamily="50" charset="-128"/>
              </a:rPr>
              <a:t>) 17:00</a:t>
            </a:r>
            <a:r>
              <a:rPr lang="ja-JP" altLang="en-US" u="sng" dirty="0">
                <a:latin typeface="メイリオ" panose="020B0604030504040204" pitchFamily="50" charset="-128"/>
                <a:ea typeface="メイリオ" panose="020B0604030504040204" pitchFamily="50" charset="-128"/>
              </a:rPr>
              <a:t>まで</a:t>
            </a:r>
          </a:p>
        </p:txBody>
      </p:sp>
      <p:pic>
        <p:nvPicPr>
          <p:cNvPr id="2" name="図 1">
            <a:extLst>
              <a:ext uri="{FF2B5EF4-FFF2-40B4-BE49-F238E27FC236}">
                <a16:creationId xmlns:a16="http://schemas.microsoft.com/office/drawing/2014/main" id="{D625A409-7C15-4DBC-9536-D2C113966C22}"/>
              </a:ext>
            </a:extLst>
          </p:cNvPr>
          <p:cNvPicPr>
            <a:picLocks noChangeAspect="1"/>
          </p:cNvPicPr>
          <p:nvPr/>
        </p:nvPicPr>
        <p:blipFill>
          <a:blip r:embed="rId4"/>
          <a:stretch>
            <a:fillRect/>
          </a:stretch>
        </p:blipFill>
        <p:spPr>
          <a:xfrm>
            <a:off x="6108894" y="1896941"/>
            <a:ext cx="2289518" cy="2289518"/>
          </a:xfrm>
          <a:prstGeom prst="rect">
            <a:avLst/>
          </a:prstGeom>
        </p:spPr>
      </p:pic>
    </p:spTree>
    <p:extLst>
      <p:ext uri="{BB962C8B-B14F-4D97-AF65-F5344CB8AC3E}">
        <p14:creationId xmlns:p14="http://schemas.microsoft.com/office/powerpoint/2010/main" val="23513486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303</TotalTime>
  <Words>280</Words>
  <Application>Microsoft Office PowerPoint</Application>
  <PresentationFormat>画面に合わせる (4:3)</PresentationFormat>
  <Paragraphs>26</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一般ユーザー</dc:creator>
  <cp:lastModifiedBy>日本ボバース研究会 インターネット事業部</cp:lastModifiedBy>
  <cp:revision>7</cp:revision>
  <dcterms:created xsi:type="dcterms:W3CDTF">2021-05-26T03:47:55Z</dcterms:created>
  <dcterms:modified xsi:type="dcterms:W3CDTF">2021-07-14T03:58:04Z</dcterms:modified>
</cp:coreProperties>
</file>